
<file path=[Content_Types].xml><?xml version="1.0" encoding="utf-8"?>
<Types xmlns="http://schemas.openxmlformats.org/package/2006/content-types">
  <Override PartName="/ppt/slides/slide3.xml" ContentType="application/vnd.openxmlformats-officedocument.presentationml.slide+xml"/>
  <Override PartName="/docProps/core.xml" ContentType="application/vnd.openxmlformats-package.core-properties+xml"/>
  <Override PartName="/ppt/slideLayouts/slideLayout6.xml" ContentType="application/vnd.openxmlformats-officedocument.presentationml.slideLayout+xml"/>
  <Default Extension="rels" ContentType="application/vnd.openxmlformats-package.relationships+xml"/>
  <Override PartName="/ppt/slides/slide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Default Extension="png" ContentType="image/png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Default Extension="tiff" ContentType="image/tiff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1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4.xml" ContentType="application/vnd.openxmlformats-officedocument.presentationml.slideLayout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8" r:id="rId2"/>
    <p:sldId id="256" r:id="rId3"/>
    <p:sldId id="257" r:id="rId4"/>
    <p:sldId id="259" r:id="rId5"/>
    <p:sldId id="261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21" d="100"/>
          <a:sy n="121" d="100"/>
        </p:scale>
        <p:origin x="-20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CAAF8-8F33-D44C-A9F6-28ABE7F379BC}" type="datetimeFigureOut">
              <a:rPr lang="en-US" smtClean="0"/>
              <a:t>2/4/11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9E8D-CD08-634F-9D8D-EFCBBB90F1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CAAF8-8F33-D44C-A9F6-28ABE7F379BC}" type="datetimeFigureOut">
              <a:rPr lang="en-US" smtClean="0"/>
              <a:t>2/4/11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9E8D-CD08-634F-9D8D-EFCBBB90F1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CAAF8-8F33-D44C-A9F6-28ABE7F379BC}" type="datetimeFigureOut">
              <a:rPr lang="en-US" smtClean="0"/>
              <a:t>2/4/11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9E8D-CD08-634F-9D8D-EFCBBB90F1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CAAF8-8F33-D44C-A9F6-28ABE7F379BC}" type="datetimeFigureOut">
              <a:rPr lang="en-US" smtClean="0"/>
              <a:t>2/4/11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9E8D-CD08-634F-9D8D-EFCBBB90F1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CAAF8-8F33-D44C-A9F6-28ABE7F379BC}" type="datetimeFigureOut">
              <a:rPr lang="en-US" smtClean="0"/>
              <a:t>2/4/11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9E8D-CD08-634F-9D8D-EFCBBB90F1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CAAF8-8F33-D44C-A9F6-28ABE7F379BC}" type="datetimeFigureOut">
              <a:rPr lang="en-US" smtClean="0"/>
              <a:t>2/4/11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9E8D-CD08-634F-9D8D-EFCBBB90F1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CAAF8-8F33-D44C-A9F6-28ABE7F379BC}" type="datetimeFigureOut">
              <a:rPr lang="en-US" smtClean="0"/>
              <a:t>2/4/11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9E8D-CD08-634F-9D8D-EFCBBB90F1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CAAF8-8F33-D44C-A9F6-28ABE7F379BC}" type="datetimeFigureOut">
              <a:rPr lang="en-US" smtClean="0"/>
              <a:t>2/4/11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9E8D-CD08-634F-9D8D-EFCBBB90F1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CAAF8-8F33-D44C-A9F6-28ABE7F379BC}" type="datetimeFigureOut">
              <a:rPr lang="en-US" smtClean="0"/>
              <a:t>2/4/11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9E8D-CD08-634F-9D8D-EFCBBB90F1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CAAF8-8F33-D44C-A9F6-28ABE7F379BC}" type="datetimeFigureOut">
              <a:rPr lang="en-US" smtClean="0"/>
              <a:t>2/4/11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9E8D-CD08-634F-9D8D-EFCBBB90F1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CAAF8-8F33-D44C-A9F6-28ABE7F379BC}" type="datetimeFigureOut">
              <a:rPr lang="en-US" smtClean="0"/>
              <a:t>2/4/11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49E8D-CD08-634F-9D8D-EFCBBB90F1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CAAF8-8F33-D44C-A9F6-28ABE7F379BC}" type="datetimeFigureOut">
              <a:rPr lang="en-US" smtClean="0"/>
              <a:t>2/4/11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49E8D-CD08-634F-9D8D-EFCBBB90F1E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914" y="0"/>
            <a:ext cx="5780711" cy="51159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06" y="2476500"/>
            <a:ext cx="4445000" cy="4381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8769" y="205353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M51_ACS_highreso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769" y="307555"/>
            <a:ext cx="6096000" cy="42306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96" y="2491667"/>
            <a:ext cx="5255890" cy="409302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607" y="-364627"/>
            <a:ext cx="8184280" cy="722262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759" y="0"/>
            <a:ext cx="5462381" cy="54623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28131"/>
            <a:ext cx="5715000" cy="4254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0</Words>
  <Application>Microsoft Macintosh PowerPoint</Application>
  <PresentationFormat>On-screen Show (4:3)</PresentationFormat>
  <Paragraphs>0</Paragraphs>
  <Slides>5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Slide 1</vt:lpstr>
      <vt:lpstr>Slide 2</vt:lpstr>
      <vt:lpstr>Slide 3</vt:lpstr>
      <vt:lpstr>Slide 4</vt:lpstr>
      <vt:lpstr>Slide 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Francesca Pozzi</dc:creator>
  <cp:lastModifiedBy>Francesca Pozzi</cp:lastModifiedBy>
  <cp:revision>4</cp:revision>
  <dcterms:created xsi:type="dcterms:W3CDTF">2011-02-04T08:55:56Z</dcterms:created>
  <dcterms:modified xsi:type="dcterms:W3CDTF">2011-02-04T09:51:23Z</dcterms:modified>
</cp:coreProperties>
</file>